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8"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1" autoAdjust="0"/>
    <p:restoredTop sz="84287" autoAdjust="0"/>
  </p:normalViewPr>
  <p:slideViewPr>
    <p:cSldViewPr snapToGrid="0">
      <p:cViewPr varScale="1">
        <p:scale>
          <a:sx n="64" d="100"/>
          <a:sy n="64" d="100"/>
        </p:scale>
        <p:origin x="-571" y="-72"/>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44213157-9D0D-4E4A-ABB6-1469C050C00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0D6E22B-5ABE-4CBD-BFFA-E5D1F2BB1F75}"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4F56983C-A255-472C-85FE-17BB39A7B00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133A5612-06F7-45F3-A8A4-46390C1473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9270FC4-D7E8-4A71-8319-D5CB163917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7C3F22CD-44C5-4FFF-855B-F406347C22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0882B5EA-5778-4257-9B98-F85A7C03427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3EC64432-0508-4EC5-A7D5-9B1926BA3F5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B1B6C837-C8A9-4817-BD6B-A98AEFEDD01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00BB756A-D448-44A6-87E0-04CCB277768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F0D00CBC-5DED-40BE-BBA6-694586900D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E7466411-3531-44E4-9527-AB665879587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C05226B6-D0C6-40FD-8F74-0C309868953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027821B7-832E-4A63-975F-C1ADFF03AD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8" r:id="rId1"/>
    <p:sldLayoutId id="2147483884" r:id="rId2"/>
    <p:sldLayoutId id="2147483889" r:id="rId3"/>
    <p:sldLayoutId id="2147483890" r:id="rId4"/>
    <p:sldLayoutId id="2147483891" r:id="rId5"/>
    <p:sldLayoutId id="2147483892" r:id="rId6"/>
    <p:sldLayoutId id="2147483885" r:id="rId7"/>
    <p:sldLayoutId id="2147483893" r:id="rId8"/>
    <p:sldLayoutId id="2147483894" r:id="rId9"/>
    <p:sldLayoutId id="2147483886" r:id="rId10"/>
    <p:sldLayoutId id="2147483887"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Lucida Sans Unicode" pitchFamily="34" charset="0"/>
                          <a:cs typeface="Arial" pitchFamily="34" charset="0"/>
                        </a:rPr>
                        <a:t>2nd Quarter 2013</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Location: United States</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(Struck by, puncture wound)</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708525"/>
        </p:xfrm>
        <a:graphic>
          <a:graphicData uri="http://schemas.openxmlformats.org/drawingml/2006/table">
            <a:tbl>
              <a:tblPr/>
              <a:tblGrid>
                <a:gridCol w="4448175"/>
                <a:gridCol w="115400"/>
                <a:gridCol w="4113088"/>
                <a:gridCol w="115400"/>
                <a:gridCol w="115400"/>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Lucida Sans Unicode" pitchFamily="34" charset="0"/>
                          <a:cs typeface="Arial" pitchFamily="34" charset="0"/>
                        </a:rPr>
                        <a:t>No Photo available.</a:t>
                      </a: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22415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kern="1200" baseline="0" dirty="0" smtClean="0">
                          <a:solidFill>
                            <a:schemeClr val="tx1"/>
                          </a:solidFill>
                          <a:latin typeface="+mn-lt"/>
                          <a:ea typeface="+mn-ea"/>
                          <a:cs typeface="+mn-cs"/>
                        </a:rPr>
                        <a:t>Operator was using a die grinder powered wire brush to prep a piece of stainless for weld when a piece of wire broke free then striking, penetrating weld jacket and embedding into forearm of employee. Metal wire required surgical removal.</a:t>
                      </a:r>
                      <a:endParaRPr kumimoji="0" lang="en-GB" sz="2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dirty="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Inadequate tool for the job, low cost high bulk material not designed for heavy manufacturing thus causing premature wear of tool, training, hazard recognition, </a:t>
                      </a: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90000" marR="0" marT="0" marB="0"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r>
                        <a:rPr lang="en-US" sz="1400" b="0" i="0" u="none" strike="noStrike" baseline="0" dirty="0" smtClean="0">
                          <a:solidFill>
                            <a:srgbClr val="000000"/>
                          </a:solidFill>
                          <a:latin typeface="Arial"/>
                        </a:rPr>
                        <a:t>Eliminate the use of wire brush if possible and find an alternative such as scotch bright pads.  Review the process to purchase or limit the need for using wire brushes, review PPE requirements, JHA's, identify and additional risks/potential hazards and mitigate</a:t>
                      </a:r>
                      <a:endParaRPr lang="en-US" sz="1400"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endParaRPr lang="en-US"/>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endParaRPr lang="en-US" dirty="0"/>
                    </a:p>
                  </a:txBody>
                  <a:tcPr marL="0" marR="0" marT="0" marB="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pic>
        <p:nvPicPr>
          <p:cNvPr id="10271"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8670</TotalTime>
  <Words>152</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462</cp:revision>
  <cp:lastPrinted>2003-11-04T16:53:27Z</cp:lastPrinted>
  <dcterms:created xsi:type="dcterms:W3CDTF">2004-01-23T18:06:09Z</dcterms:created>
  <dcterms:modified xsi:type="dcterms:W3CDTF">2016-04-07T17:28:34Z</dcterms:modified>
</cp:coreProperties>
</file>